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rcellus" panose="020E0602050203020307" pitchFamily="3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F12"/>
    <a:srgbClr val="F2A672"/>
    <a:srgbClr val="F4B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AECF7-859F-5DAE-8366-A92B7E34D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7" y="0"/>
            <a:ext cx="14468354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B1D46B-5A22-CE2A-BA74-61E490988534}"/>
              </a:ext>
            </a:extLst>
          </p:cNvPr>
          <p:cNvSpPr txBox="1"/>
          <p:nvPr/>
        </p:nvSpPr>
        <p:spPr>
          <a:xfrm>
            <a:off x="1030147" y="6564454"/>
            <a:ext cx="7315200" cy="56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500" b="1" dirty="0">
                <a:solidFill>
                  <a:schemeClr val="bg1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IZUMI Hotel Edition</a:t>
            </a:r>
            <a:endParaRPr lang="en-US" sz="4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154" y="1019294"/>
            <a:ext cx="404288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Use Case — Izumi Hotel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73154" y="1626275"/>
            <a:ext cx="8197691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MY HOST BizMate transforms the management of Izumi Hotel, optimizing every aspect of its operations with Balinese elegance.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54" y="212955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3154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Leads Captured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73154" y="2970014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inquiries are converted into potential reservations, automatically.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415" y="2129552"/>
            <a:ext cx="337899" cy="33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56415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Guests Answered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656415" y="2970014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and personalized support 24/7 thanks to our AI.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54" y="3380780"/>
            <a:ext cx="337899" cy="33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3154" y="3887629"/>
            <a:ext cx="199155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Follow-ups Automated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73154" y="4221242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key communications to close sales without staff.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415" y="3380780"/>
            <a:ext cx="337899" cy="33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6415" y="3887629"/>
            <a:ext cx="1966555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Operations Controlled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4656415" y="4221242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visibility and management from a single platform.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154" y="4632007"/>
            <a:ext cx="337899" cy="3378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3154" y="5138857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Overview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473154" y="5472470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for all your hotel operations.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1246465" y="5815727"/>
            <a:ext cx="6650950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One Platform. One System. </a:t>
            </a:r>
            <a:endParaRPr lang="en-US" sz="4200" b="1" dirty="0">
              <a:solidFill>
                <a:srgbClr val="D05F12"/>
              </a:solidFill>
            </a:endParaRPr>
          </a:p>
          <a:p>
            <a:pPr marL="0" indent="0" algn="ctr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D05F12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Automation</a:t>
            </a: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.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145977"/>
            <a:ext cx="604968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MY HOST BizMate?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83168" y="2018705"/>
            <a:ext cx="7977664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is an all-in-one AI platform designed specifically for boutique hotels and villas, streamlining operations and enhancing guest experiences.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3168" y="2639497"/>
            <a:ext cx="3905488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4977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4" y="2958703"/>
            <a:ext cx="224909" cy="2249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77" y="3487817"/>
            <a:ext cx="239553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Sell more bookings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4977" y="3899059"/>
            <a:ext cx="354187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your sales and convert more inquiries into confirmed stays with intelligent automation.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5225" y="2639497"/>
            <a:ext cx="3905607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37033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550" y="2958703"/>
            <a:ext cx="224909" cy="224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033" y="3487817"/>
            <a:ext cx="3541990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Communicate automatically with guests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37033" y="4210407"/>
            <a:ext cx="3541990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seamless, automated guest interactions 24 hours a day, improving satisfaction.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3168" y="5208865"/>
            <a:ext cx="7977664" cy="1874758"/>
          </a:xfrm>
          <a:prstGeom prst="roundRect">
            <a:avLst>
              <a:gd name="adj" fmla="val 3733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64977" y="5390674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" y="5528072"/>
            <a:ext cx="224909" cy="224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977" y="6057186"/>
            <a:ext cx="432816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 operations from one dashboard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64977" y="6468428"/>
            <a:ext cx="761404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 and manage all facets of your business efficiently from a single, intuitive dashboard.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658" y="576739"/>
            <a:ext cx="4109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Platform Overview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2795230" y="1396603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integrates advanced modules for effortless hotel management, inspired by Balinese luxury and efficiency.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5230" y="1743075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95230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53345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17" y="2551271"/>
            <a:ext cx="192881" cy="1928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53345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</a:t>
            </a:r>
            <a:endParaRPr lang="en-US" sz="2000" b="1" dirty="0"/>
          </a:p>
        </p:txBody>
      </p:sp>
      <p:sp>
        <p:nvSpPr>
          <p:cNvPr id="9" name="Text 6"/>
          <p:cNvSpPr/>
          <p:nvPr/>
        </p:nvSpPr>
        <p:spPr>
          <a:xfrm>
            <a:off x="2953345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sales and lead management engine.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86638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44752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4" y="2551271"/>
            <a:ext cx="192881" cy="1928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4752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</a:t>
            </a:r>
            <a:endParaRPr lang="en-US" sz="2000" b="1" dirty="0"/>
          </a:p>
        </p:txBody>
      </p:sp>
      <p:sp>
        <p:nvSpPr>
          <p:cNvPr id="14" name="Text 10"/>
          <p:cNvSpPr/>
          <p:nvPr/>
        </p:nvSpPr>
        <p:spPr>
          <a:xfrm>
            <a:off x="7544752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guest assistant for seamless communication.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2795230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A052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2953345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A052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217" y="4120515"/>
            <a:ext cx="192881" cy="1928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3345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</a:t>
            </a:r>
            <a:endParaRPr lang="en-US" sz="2000" b="1" dirty="0"/>
          </a:p>
        </p:txBody>
      </p:sp>
      <p:sp>
        <p:nvSpPr>
          <p:cNvPr id="19" name="Text 14"/>
          <p:cNvSpPr/>
          <p:nvPr/>
        </p:nvSpPr>
        <p:spPr>
          <a:xfrm>
            <a:off x="2953345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Concierge  that answer guest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calls,manage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inquiries, AND SUPPORT BOOKINGS 24/7 when reception is not </a:t>
            </a:r>
            <a:r>
              <a:rPr lang="en-US" sz="110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avaialbles</a:t>
            </a: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7386638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2F4F4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544752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2F4F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624" y="4120515"/>
            <a:ext cx="192881" cy="19288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44752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</a:t>
            </a:r>
            <a:endParaRPr lang="en-US" sz="2000" b="1" dirty="0"/>
          </a:p>
        </p:txBody>
      </p:sp>
      <p:sp>
        <p:nvSpPr>
          <p:cNvPr id="24" name="Text 18"/>
          <p:cNvSpPr/>
          <p:nvPr/>
        </p:nvSpPr>
        <p:spPr>
          <a:xfrm>
            <a:off x="7544752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and operations management dashboard.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2795230" y="5617369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2795230" y="6221028"/>
            <a:ext cx="9039939" cy="25479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2795230" y="6460807"/>
            <a:ext cx="24654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Modules</a:t>
            </a:r>
            <a:endParaRPr lang="en-US" sz="1900" b="1" dirty="0"/>
          </a:p>
        </p:txBody>
      </p:sp>
      <p:sp>
        <p:nvSpPr>
          <p:cNvPr id="28" name="Text 22"/>
          <p:cNvSpPr/>
          <p:nvPr/>
        </p:nvSpPr>
        <p:spPr>
          <a:xfrm>
            <a:off x="2795230" y="6995636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Journey Automation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2795230" y="7231380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&amp; Social Media Management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2795230" y="7467124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 Dashboard &amp; Analytics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617" y="762000"/>
            <a:ext cx="517469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 — Sales and Leads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466963" y="1472803"/>
            <a:ext cx="8210074" cy="34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LUMINA.AI is your intelligent system that transforms inquiries into confirmed bookings, optimizing every step of the sales funnel with Balinese inspired elegance and efficiency.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3" y="1969770"/>
            <a:ext cx="66710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7420" y="2103120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 Capture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67420" y="2432447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Instagram, Facebook, Email, and WhatsApp.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63" y="2770227"/>
            <a:ext cx="66710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7420" y="2903577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Centralized Inbox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267420" y="3232904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communications in one place.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3" y="3570684"/>
            <a:ext cx="66710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67420" y="3704034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Pipeline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267420" y="4033361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tracking of each lead.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63" y="4371142"/>
            <a:ext cx="667107" cy="8004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7420" y="4504492"/>
            <a:ext cx="196465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Follow-ups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67420" y="4833818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sales opportunity.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63" y="5171599"/>
            <a:ext cx="667107" cy="80045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67420" y="5304949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Confirmed Booking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1267420" y="5634276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lead conversion.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66963" y="6172081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66963" y="662142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inbox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466963" y="6841569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pipeline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466963" y="7061716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follow-ups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466963" y="728186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message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94" y="698768"/>
            <a:ext cx="73612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 — WhatsApp Concierge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506194" y="1671056"/>
            <a:ext cx="8001714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BANYU.AI is your 24/7 AI Guest Assistant working on WhatsApp, providing impeccable and personalized support.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3" y="2602825"/>
            <a:ext cx="815935" cy="97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65941"/>
            <a:ext cx="263663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Guest Questions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6872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instant responses to frequently asked questions from guests.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3" y="3581995"/>
            <a:ext cx="815935" cy="979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745111"/>
            <a:ext cx="234600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Checks Availability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14789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real-time availability for bookings and services.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43" y="4561165"/>
            <a:ext cx="815935" cy="979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4724281"/>
            <a:ext cx="379249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Sends Confirmations and Reminders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12706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the delivery of booking confirmations and timely reminders.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3" y="5540335"/>
            <a:ext cx="815935" cy="11533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5703451"/>
            <a:ext cx="245256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WhatsApp Coexistence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106239"/>
            <a:ext cx="702266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your existing WhatsApp number, allowing both you and the AI to operate from the same contact.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571143" y="6877288"/>
            <a:ext cx="80017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your guests a fluid and uninterrupted experience with instant responses to their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6024"/>
            <a:ext cx="6004203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KORA.AI — Voice Assistant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30925" y="16697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that automatically answers your hotel's phone calls, ensuring no query goes unanswered.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447568"/>
            <a:ext cx="1044178" cy="1476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3938" y="2656403"/>
            <a:ext cx="53846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Handles Calls When Reception is Closed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983938" y="3171825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calls outside of reception hours, ensuring continuous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3923586"/>
            <a:ext cx="1044178" cy="1476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3938" y="4132421"/>
            <a:ext cx="555402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Booking &amp; Availability Questions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983938" y="4647843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provides information regarding bookings and real-time availability.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5399603"/>
            <a:ext cx="1044178" cy="1476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3938" y="5608439"/>
            <a:ext cx="3002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Uses Unified Data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983938" y="6123861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the same consistent information as WhatsApp and the Control Panel.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925" y="71105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call again. Provide seamless, exceptional customer service around the clock, ensuring every guest query is answered.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6415" y="927452"/>
            <a:ext cx="549854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 — Operations and Control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861655" y="1842492"/>
            <a:ext cx="7420689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 for owner operations and supervision, designed with a luxury Balinese aesthetic.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861655" y="2126813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6415" y="2126813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9892" y="2259330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Overview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9892" y="2549009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insights into all current and upcoming reservations.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61655" y="2951202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46415" y="2951202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892" y="3083719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Payments &amp; Revenue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39892" y="3373398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financial transactions and revenue generation.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861655" y="3775591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46415" y="3775591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9892" y="3908108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Status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9892" y="4197787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guest movements and preferences for personalized service.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861655" y="4599980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46415" y="4599980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39892" y="4732496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Alerts &amp; Exceptions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9892" y="5022175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critical events requiring immediate attention.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37630" y="5614988"/>
            <a:ext cx="7244715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owner supervises. The system executes.</a:t>
            </a:r>
            <a:endParaRPr lang="en-US" sz="3650" dirty="0"/>
          </a:p>
        </p:txBody>
      </p:sp>
      <p:sp>
        <p:nvSpPr>
          <p:cNvPr id="22" name="Shape 19"/>
          <p:cNvSpPr/>
          <p:nvPr/>
        </p:nvSpPr>
        <p:spPr>
          <a:xfrm>
            <a:off x="861655" y="5439013"/>
            <a:ext cx="15240" cy="1562338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539"/>
            <a:ext cx="784883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Journey Automation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793670" y="208013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Accompany your guests at every stage of their journey, from booking to post-departure, with personalized and timely messages.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670" y="3414858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2652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Before Arrival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 smooth start with: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confirmation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10278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Upsell opportunities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01" y="3365599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26525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During the Stay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5443776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their experience with: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43776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tips &amp; greetings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&amp; local info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102787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4" y="3438972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26525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948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After Departure</a:t>
            </a:r>
            <a:endParaRPr lang="en-US" sz="2550" dirty="0"/>
          </a:p>
        </p:txBody>
      </p:sp>
      <p:sp>
        <p:nvSpPr>
          <p:cNvPr id="21" name="Text 16"/>
          <p:cNvSpPr/>
          <p:nvPr/>
        </p:nvSpPr>
        <p:spPr>
          <a:xfrm>
            <a:off x="9866948" y="4923711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lasting connections through: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6948" y="564939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follow-up messages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602349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reviews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97585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Re-engagement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744" y="979838"/>
            <a:ext cx="7624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4000" b="1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Website and Social Media</a:t>
            </a:r>
            <a:endParaRPr lang="en-US" sz="4000" b="1" dirty="0"/>
          </a:p>
        </p:txBody>
      </p:sp>
      <p:sp>
        <p:nvSpPr>
          <p:cNvPr id="5" name="Text 2"/>
          <p:cNvSpPr/>
          <p:nvPr/>
        </p:nvSpPr>
        <p:spPr>
          <a:xfrm>
            <a:off x="651986" y="225091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 your digital footprint with our bespoke content generation and automation suite, tailored for your web presence and social media channels.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1986" y="3217919"/>
            <a:ext cx="461533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Sophisticated Website Presence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51986" y="3914217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booking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986" y="440347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WhatsApp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986" y="498792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all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17046" y="3285963"/>
            <a:ext cx="52076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Social Media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031593" y="4069029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 for Instagram, Facebook, TikTok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031593" y="457631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Scheduled publishing and campaign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73396" y="506828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guest content curation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764</Words>
  <Application>Microsoft Office PowerPoint</Application>
  <PresentationFormat>Custom</PresentationFormat>
  <Paragraphs>121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Marcellus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Carrallo</dc:creator>
  <cp:lastModifiedBy>JOSE CARRALLO DE LA FUENTE</cp:lastModifiedBy>
  <cp:revision>4</cp:revision>
  <dcterms:created xsi:type="dcterms:W3CDTF">2026-01-11T00:27:30Z</dcterms:created>
  <dcterms:modified xsi:type="dcterms:W3CDTF">2026-01-11T05:53:41Z</dcterms:modified>
</cp:coreProperties>
</file>